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70" r:id="rId5"/>
    <p:sldId id="263" r:id="rId6"/>
    <p:sldId id="264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9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6A3FD-2EAD-8E47-9CB9-AC05151188EA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23723EC-1A28-8247-9D3B-51E86B69EC1E}">
      <dgm:prSet phldrT="[Testo]"/>
      <dgm:spPr/>
      <dgm:t>
        <a:bodyPr/>
        <a:lstStyle/>
        <a:p>
          <a:r>
            <a:rPr lang="it-IT" dirty="0" smtClean="0"/>
            <a:t>Sviluppare nuove competenze</a:t>
          </a:r>
          <a:endParaRPr lang="it-IT" dirty="0"/>
        </a:p>
      </dgm:t>
    </dgm:pt>
    <dgm:pt modelId="{4EFDFE22-5ADB-274E-8C1C-4EACDE73CA79}" type="parTrans" cxnId="{D8BA6E05-B017-A344-8B40-8682A3A07E71}">
      <dgm:prSet/>
      <dgm:spPr/>
      <dgm:t>
        <a:bodyPr/>
        <a:lstStyle/>
        <a:p>
          <a:endParaRPr lang="it-IT"/>
        </a:p>
      </dgm:t>
    </dgm:pt>
    <dgm:pt modelId="{DF13564E-A27D-9344-B6BB-F4FE08C7875B}" type="sibTrans" cxnId="{D8BA6E05-B017-A344-8B40-8682A3A07E71}">
      <dgm:prSet/>
      <dgm:spPr/>
      <dgm:t>
        <a:bodyPr/>
        <a:lstStyle/>
        <a:p>
          <a:endParaRPr lang="it-IT"/>
        </a:p>
      </dgm:t>
    </dgm:pt>
    <dgm:pt modelId="{99CD474A-F92D-414E-B454-7880E869ACED}">
      <dgm:prSet phldrT="[Testo]"/>
      <dgm:spPr/>
      <dgm:t>
        <a:bodyPr/>
        <a:lstStyle/>
        <a:p>
          <a:r>
            <a:rPr lang="it-IT" dirty="0" smtClean="0"/>
            <a:t>Nuove sorgenti di input</a:t>
          </a:r>
          <a:endParaRPr lang="it-IT" dirty="0"/>
        </a:p>
      </dgm:t>
    </dgm:pt>
    <dgm:pt modelId="{D6676847-8993-5941-964A-0B115238E7A3}" type="parTrans" cxnId="{77867A6E-9AFF-4A42-94F7-F99BD0ED96EC}">
      <dgm:prSet/>
      <dgm:spPr/>
      <dgm:t>
        <a:bodyPr/>
        <a:lstStyle/>
        <a:p>
          <a:endParaRPr lang="it-IT"/>
        </a:p>
      </dgm:t>
    </dgm:pt>
    <dgm:pt modelId="{859CE971-48D5-DA4D-82CD-B23C84F5B8C2}" type="sibTrans" cxnId="{77867A6E-9AFF-4A42-94F7-F99BD0ED96EC}">
      <dgm:prSet/>
      <dgm:spPr/>
      <dgm:t>
        <a:bodyPr/>
        <a:lstStyle/>
        <a:p>
          <a:endParaRPr lang="it-IT"/>
        </a:p>
      </dgm:t>
    </dgm:pt>
    <dgm:pt modelId="{204EAB34-5358-4442-9BCF-429A38B1C199}">
      <dgm:prSet phldrT="[Testo]"/>
      <dgm:spPr/>
      <dgm:t>
        <a:bodyPr/>
        <a:lstStyle/>
        <a:p>
          <a:r>
            <a:rPr lang="it-IT" dirty="0" smtClean="0"/>
            <a:t>Nuovi output</a:t>
          </a:r>
          <a:endParaRPr lang="it-IT" dirty="0"/>
        </a:p>
      </dgm:t>
    </dgm:pt>
    <dgm:pt modelId="{C0C5361A-94C1-4946-B4DF-7D1FEA0F7279}" type="parTrans" cxnId="{08E941CD-78C5-444D-97AF-235770071890}">
      <dgm:prSet/>
      <dgm:spPr/>
      <dgm:t>
        <a:bodyPr/>
        <a:lstStyle/>
        <a:p>
          <a:endParaRPr lang="it-IT"/>
        </a:p>
      </dgm:t>
    </dgm:pt>
    <dgm:pt modelId="{1D99220D-F4EF-5840-A424-7FF1D50CB9A4}" type="sibTrans" cxnId="{08E941CD-78C5-444D-97AF-235770071890}">
      <dgm:prSet/>
      <dgm:spPr/>
      <dgm:t>
        <a:bodyPr/>
        <a:lstStyle/>
        <a:p>
          <a:endParaRPr lang="it-IT"/>
        </a:p>
      </dgm:t>
    </dgm:pt>
    <dgm:pt modelId="{10FF984A-CB4E-5343-8DB7-2BDE51A0467F}">
      <dgm:prSet phldrT="[Testo]"/>
      <dgm:spPr/>
      <dgm:t>
        <a:bodyPr/>
        <a:lstStyle/>
        <a:p>
          <a:r>
            <a:rPr lang="it-IT" dirty="0" smtClean="0"/>
            <a:t>Nuovi programmi</a:t>
          </a:r>
          <a:endParaRPr lang="it-IT" dirty="0"/>
        </a:p>
      </dgm:t>
    </dgm:pt>
    <dgm:pt modelId="{340BB58C-8834-5941-8CFE-3DD73D008E5B}" type="parTrans" cxnId="{7D5F0199-DE98-0647-9615-9B8636D22DC6}">
      <dgm:prSet/>
      <dgm:spPr/>
      <dgm:t>
        <a:bodyPr/>
        <a:lstStyle/>
        <a:p>
          <a:endParaRPr lang="it-IT"/>
        </a:p>
      </dgm:t>
    </dgm:pt>
    <dgm:pt modelId="{C36F75BB-BB03-D44A-8C95-0A825EDEF79D}" type="sibTrans" cxnId="{7D5F0199-DE98-0647-9615-9B8636D22DC6}">
      <dgm:prSet/>
      <dgm:spPr/>
      <dgm:t>
        <a:bodyPr/>
        <a:lstStyle/>
        <a:p>
          <a:endParaRPr lang="it-IT"/>
        </a:p>
      </dgm:t>
    </dgm:pt>
    <dgm:pt modelId="{25D8BF73-33D6-1947-9743-FE01ACB45BD6}">
      <dgm:prSet/>
      <dgm:spPr/>
      <dgm:t>
        <a:bodyPr/>
        <a:lstStyle/>
        <a:p>
          <a:r>
            <a:rPr lang="it-IT" dirty="0" smtClean="0"/>
            <a:t>Nuove applicazioni/mercati</a:t>
          </a:r>
          <a:endParaRPr lang="it-IT" dirty="0"/>
        </a:p>
      </dgm:t>
    </dgm:pt>
    <dgm:pt modelId="{6ED4504E-67C5-934D-BA9D-74052BADF4B3}" type="parTrans" cxnId="{892649CE-DB06-9648-AAE6-06A3E37E2525}">
      <dgm:prSet/>
      <dgm:spPr/>
      <dgm:t>
        <a:bodyPr/>
        <a:lstStyle/>
        <a:p>
          <a:endParaRPr lang="it-IT"/>
        </a:p>
      </dgm:t>
    </dgm:pt>
    <dgm:pt modelId="{BD632501-F550-E24E-9DA7-BBA6676D2176}" type="sibTrans" cxnId="{892649CE-DB06-9648-AAE6-06A3E37E2525}">
      <dgm:prSet/>
      <dgm:spPr/>
      <dgm:t>
        <a:bodyPr/>
        <a:lstStyle/>
        <a:p>
          <a:endParaRPr lang="it-IT"/>
        </a:p>
      </dgm:t>
    </dgm:pt>
    <dgm:pt modelId="{BEE2DF64-D1A5-3D49-BED3-8F28842949AB}" type="pres">
      <dgm:prSet presAssocID="{4786A3FD-2EAD-8E47-9CB9-AC05151188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068ADDE-65A0-C94A-B704-FC0D6BD76356}" type="pres">
      <dgm:prSet presAssocID="{023723EC-1A28-8247-9D3B-51E86B69EC1E}" presName="centerShape" presStyleLbl="node0" presStyleIdx="0" presStyleCnt="1"/>
      <dgm:spPr/>
      <dgm:t>
        <a:bodyPr/>
        <a:lstStyle/>
        <a:p>
          <a:endParaRPr lang="it-IT"/>
        </a:p>
      </dgm:t>
    </dgm:pt>
    <dgm:pt modelId="{A5D59581-ED9F-1A4C-8CBD-E29AAEABC2F9}" type="pres">
      <dgm:prSet presAssocID="{D6676847-8993-5941-964A-0B115238E7A3}" presName="parTrans" presStyleLbl="bgSibTrans2D1" presStyleIdx="0" presStyleCnt="4"/>
      <dgm:spPr/>
      <dgm:t>
        <a:bodyPr/>
        <a:lstStyle/>
        <a:p>
          <a:endParaRPr lang="it-IT"/>
        </a:p>
      </dgm:t>
    </dgm:pt>
    <dgm:pt modelId="{9F65941B-6363-CF4E-B494-C4B7BA5A4B4F}" type="pres">
      <dgm:prSet presAssocID="{99CD474A-F92D-414E-B454-7880E869AC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80F1BF-F6F7-AE42-BBE9-C5E2062FDB23}" type="pres">
      <dgm:prSet presAssocID="{C0C5361A-94C1-4946-B4DF-7D1FEA0F7279}" presName="parTrans" presStyleLbl="bgSibTrans2D1" presStyleIdx="1" presStyleCnt="4"/>
      <dgm:spPr/>
      <dgm:t>
        <a:bodyPr/>
        <a:lstStyle/>
        <a:p>
          <a:endParaRPr lang="it-IT"/>
        </a:p>
      </dgm:t>
    </dgm:pt>
    <dgm:pt modelId="{1872D8C3-3284-1D4E-9404-275C20E14BC1}" type="pres">
      <dgm:prSet presAssocID="{204EAB34-5358-4442-9BCF-429A38B1C1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7B7BA3-77B3-0D4C-9ADE-9138AA4A98B5}" type="pres">
      <dgm:prSet presAssocID="{340BB58C-8834-5941-8CFE-3DD73D008E5B}" presName="parTrans" presStyleLbl="bgSibTrans2D1" presStyleIdx="2" presStyleCnt="4"/>
      <dgm:spPr/>
      <dgm:t>
        <a:bodyPr/>
        <a:lstStyle/>
        <a:p>
          <a:endParaRPr lang="it-IT"/>
        </a:p>
      </dgm:t>
    </dgm:pt>
    <dgm:pt modelId="{5BEB07F7-CA39-7549-A9F3-01CA11FC03A7}" type="pres">
      <dgm:prSet presAssocID="{10FF984A-CB4E-5343-8DB7-2BDE51A046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0CF4CD-BE5E-A945-BDF1-52326B9D9CD9}" type="pres">
      <dgm:prSet presAssocID="{6ED4504E-67C5-934D-BA9D-74052BADF4B3}" presName="parTrans" presStyleLbl="bgSibTrans2D1" presStyleIdx="3" presStyleCnt="4"/>
      <dgm:spPr/>
      <dgm:t>
        <a:bodyPr/>
        <a:lstStyle/>
        <a:p>
          <a:endParaRPr lang="it-IT"/>
        </a:p>
      </dgm:t>
    </dgm:pt>
    <dgm:pt modelId="{413B6F60-E4D4-8A47-A90E-65EF54CC0491}" type="pres">
      <dgm:prSet presAssocID="{25D8BF73-33D6-1947-9743-FE01ACB45B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5F0199-DE98-0647-9615-9B8636D22DC6}" srcId="{023723EC-1A28-8247-9D3B-51E86B69EC1E}" destId="{10FF984A-CB4E-5343-8DB7-2BDE51A0467F}" srcOrd="2" destOrd="0" parTransId="{340BB58C-8834-5941-8CFE-3DD73D008E5B}" sibTransId="{C36F75BB-BB03-D44A-8C95-0A825EDEF79D}"/>
    <dgm:cxn modelId="{D8BA6E05-B017-A344-8B40-8682A3A07E71}" srcId="{4786A3FD-2EAD-8E47-9CB9-AC05151188EA}" destId="{023723EC-1A28-8247-9D3B-51E86B69EC1E}" srcOrd="0" destOrd="0" parTransId="{4EFDFE22-5ADB-274E-8C1C-4EACDE73CA79}" sibTransId="{DF13564E-A27D-9344-B6BB-F4FE08C7875B}"/>
    <dgm:cxn modelId="{92A16603-643D-1346-AF97-9367E3318449}" type="presOf" srcId="{10FF984A-CB4E-5343-8DB7-2BDE51A0467F}" destId="{5BEB07F7-CA39-7549-A9F3-01CA11FC03A7}" srcOrd="0" destOrd="0" presId="urn:microsoft.com/office/officeart/2005/8/layout/radial4"/>
    <dgm:cxn modelId="{90106A93-C82D-4148-998E-26D10F1FB6BF}" type="presOf" srcId="{340BB58C-8834-5941-8CFE-3DD73D008E5B}" destId="{ED7B7BA3-77B3-0D4C-9ADE-9138AA4A98B5}" srcOrd="0" destOrd="0" presId="urn:microsoft.com/office/officeart/2005/8/layout/radial4"/>
    <dgm:cxn modelId="{77867A6E-9AFF-4A42-94F7-F99BD0ED96EC}" srcId="{023723EC-1A28-8247-9D3B-51E86B69EC1E}" destId="{99CD474A-F92D-414E-B454-7880E869ACED}" srcOrd="0" destOrd="0" parTransId="{D6676847-8993-5941-964A-0B115238E7A3}" sibTransId="{859CE971-48D5-DA4D-82CD-B23C84F5B8C2}"/>
    <dgm:cxn modelId="{33E3CBAE-B224-704A-AE5B-5D25F603DD5A}" type="presOf" srcId="{25D8BF73-33D6-1947-9743-FE01ACB45BD6}" destId="{413B6F60-E4D4-8A47-A90E-65EF54CC0491}" srcOrd="0" destOrd="0" presId="urn:microsoft.com/office/officeart/2005/8/layout/radial4"/>
    <dgm:cxn modelId="{F94869CF-3A47-FC44-9BEC-25BD64526263}" type="presOf" srcId="{D6676847-8993-5941-964A-0B115238E7A3}" destId="{A5D59581-ED9F-1A4C-8CBD-E29AAEABC2F9}" srcOrd="0" destOrd="0" presId="urn:microsoft.com/office/officeart/2005/8/layout/radial4"/>
    <dgm:cxn modelId="{892649CE-DB06-9648-AAE6-06A3E37E2525}" srcId="{023723EC-1A28-8247-9D3B-51E86B69EC1E}" destId="{25D8BF73-33D6-1947-9743-FE01ACB45BD6}" srcOrd="3" destOrd="0" parTransId="{6ED4504E-67C5-934D-BA9D-74052BADF4B3}" sibTransId="{BD632501-F550-E24E-9DA7-BBA6676D2176}"/>
    <dgm:cxn modelId="{99C71614-D0FF-E440-9C16-AD59D591064E}" type="presOf" srcId="{204EAB34-5358-4442-9BCF-429A38B1C199}" destId="{1872D8C3-3284-1D4E-9404-275C20E14BC1}" srcOrd="0" destOrd="0" presId="urn:microsoft.com/office/officeart/2005/8/layout/radial4"/>
    <dgm:cxn modelId="{E4E968E9-138F-9247-9466-14D7A881E994}" type="presOf" srcId="{023723EC-1A28-8247-9D3B-51E86B69EC1E}" destId="{C068ADDE-65A0-C94A-B704-FC0D6BD76356}" srcOrd="0" destOrd="0" presId="urn:microsoft.com/office/officeart/2005/8/layout/radial4"/>
    <dgm:cxn modelId="{D6245E48-5626-C444-8B8A-75DBAAE7E901}" type="presOf" srcId="{99CD474A-F92D-414E-B454-7880E869ACED}" destId="{9F65941B-6363-CF4E-B494-C4B7BA5A4B4F}" srcOrd="0" destOrd="0" presId="urn:microsoft.com/office/officeart/2005/8/layout/radial4"/>
    <dgm:cxn modelId="{225ED25E-2027-4145-9477-91882729ADD0}" type="presOf" srcId="{C0C5361A-94C1-4946-B4DF-7D1FEA0F7279}" destId="{A080F1BF-F6F7-AE42-BBE9-C5E2062FDB23}" srcOrd="0" destOrd="0" presId="urn:microsoft.com/office/officeart/2005/8/layout/radial4"/>
    <dgm:cxn modelId="{08E941CD-78C5-444D-97AF-235770071890}" srcId="{023723EC-1A28-8247-9D3B-51E86B69EC1E}" destId="{204EAB34-5358-4442-9BCF-429A38B1C199}" srcOrd="1" destOrd="0" parTransId="{C0C5361A-94C1-4946-B4DF-7D1FEA0F7279}" sibTransId="{1D99220D-F4EF-5840-A424-7FF1D50CB9A4}"/>
    <dgm:cxn modelId="{3EB2BC73-48B7-6148-946C-96C34B6B0620}" type="presOf" srcId="{4786A3FD-2EAD-8E47-9CB9-AC05151188EA}" destId="{BEE2DF64-D1A5-3D49-BED3-8F28842949AB}" srcOrd="0" destOrd="0" presId="urn:microsoft.com/office/officeart/2005/8/layout/radial4"/>
    <dgm:cxn modelId="{4654272B-9F86-114E-AF77-A5B10FF3DB98}" type="presOf" srcId="{6ED4504E-67C5-934D-BA9D-74052BADF4B3}" destId="{760CF4CD-BE5E-A945-BDF1-52326B9D9CD9}" srcOrd="0" destOrd="0" presId="urn:microsoft.com/office/officeart/2005/8/layout/radial4"/>
    <dgm:cxn modelId="{63A34397-D725-0B4F-9178-5729496D52B8}" type="presParOf" srcId="{BEE2DF64-D1A5-3D49-BED3-8F28842949AB}" destId="{C068ADDE-65A0-C94A-B704-FC0D6BD76356}" srcOrd="0" destOrd="0" presId="urn:microsoft.com/office/officeart/2005/8/layout/radial4"/>
    <dgm:cxn modelId="{74C18C09-54A5-5049-8E74-E538ECA52228}" type="presParOf" srcId="{BEE2DF64-D1A5-3D49-BED3-8F28842949AB}" destId="{A5D59581-ED9F-1A4C-8CBD-E29AAEABC2F9}" srcOrd="1" destOrd="0" presId="urn:microsoft.com/office/officeart/2005/8/layout/radial4"/>
    <dgm:cxn modelId="{5EB50CE9-DC50-3B4F-8C66-40F67D094682}" type="presParOf" srcId="{BEE2DF64-D1A5-3D49-BED3-8F28842949AB}" destId="{9F65941B-6363-CF4E-B494-C4B7BA5A4B4F}" srcOrd="2" destOrd="0" presId="urn:microsoft.com/office/officeart/2005/8/layout/radial4"/>
    <dgm:cxn modelId="{EC788C82-D9E0-7843-BD18-0B62C931E069}" type="presParOf" srcId="{BEE2DF64-D1A5-3D49-BED3-8F28842949AB}" destId="{A080F1BF-F6F7-AE42-BBE9-C5E2062FDB23}" srcOrd="3" destOrd="0" presId="urn:microsoft.com/office/officeart/2005/8/layout/radial4"/>
    <dgm:cxn modelId="{42D447F4-AADA-C243-9EB1-F1EFE0D14EDA}" type="presParOf" srcId="{BEE2DF64-D1A5-3D49-BED3-8F28842949AB}" destId="{1872D8C3-3284-1D4E-9404-275C20E14BC1}" srcOrd="4" destOrd="0" presId="urn:microsoft.com/office/officeart/2005/8/layout/radial4"/>
    <dgm:cxn modelId="{1C8E20AA-51DC-394D-AE93-94FB347C8876}" type="presParOf" srcId="{BEE2DF64-D1A5-3D49-BED3-8F28842949AB}" destId="{ED7B7BA3-77B3-0D4C-9ADE-9138AA4A98B5}" srcOrd="5" destOrd="0" presId="urn:microsoft.com/office/officeart/2005/8/layout/radial4"/>
    <dgm:cxn modelId="{1564363B-7871-D244-A605-98C6813C2889}" type="presParOf" srcId="{BEE2DF64-D1A5-3D49-BED3-8F28842949AB}" destId="{5BEB07F7-CA39-7549-A9F3-01CA11FC03A7}" srcOrd="6" destOrd="0" presId="urn:microsoft.com/office/officeart/2005/8/layout/radial4"/>
    <dgm:cxn modelId="{5DF4981A-A02A-144E-8631-ADC2E8145406}" type="presParOf" srcId="{BEE2DF64-D1A5-3D49-BED3-8F28842949AB}" destId="{760CF4CD-BE5E-A945-BDF1-52326B9D9CD9}" srcOrd="7" destOrd="0" presId="urn:microsoft.com/office/officeart/2005/8/layout/radial4"/>
    <dgm:cxn modelId="{FAE4CB0A-C8A1-A945-84EC-5A2F57485263}" type="presParOf" srcId="{BEE2DF64-D1A5-3D49-BED3-8F28842949AB}" destId="{413B6F60-E4D4-8A47-A90E-65EF54CC049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8ADDE-65A0-C94A-B704-FC0D6BD76356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Sviluppare nuove competenze</a:t>
          </a:r>
          <a:endParaRPr lang="it-IT" sz="2400" kern="1200" dirty="0"/>
        </a:p>
      </dsp:txBody>
      <dsp:txXfrm>
        <a:off x="3333042" y="2637492"/>
        <a:ext cx="1563514" cy="1563514"/>
      </dsp:txXfrm>
    </dsp:sp>
    <dsp:sp modelId="{A5D59581-ED9F-1A4C-8CBD-E29AAEABC2F9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65941B-6363-CF4E-B494-C4B7BA5A4B4F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Nuove sorgenti di input</a:t>
          </a:r>
          <a:endParaRPr lang="it-IT" sz="2800" kern="1200" dirty="0"/>
        </a:p>
      </dsp:txBody>
      <dsp:txXfrm>
        <a:off x="366278" y="1892057"/>
        <a:ext cx="2002147" cy="1582030"/>
      </dsp:txXfrm>
    </dsp:sp>
    <dsp:sp modelId="{A080F1BF-F6F7-AE42-BBE9-C5E2062FDB23}">
      <dsp:nvSpPr>
        <dsp:cNvPr id="0" name=""/>
        <dsp:cNvSpPr/>
      </dsp:nvSpPr>
      <dsp:spPr>
        <a:xfrm rot="14700000">
          <a:off x="2438352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72D8C3-3284-1D4E-9404-275C20E14BC1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Nuovi output</a:t>
          </a:r>
          <a:endParaRPr lang="it-IT" sz="2800" kern="1200" dirty="0"/>
        </a:p>
      </dsp:txBody>
      <dsp:txXfrm>
        <a:off x="1911644" y="50361"/>
        <a:ext cx="2002147" cy="1582030"/>
      </dsp:txXfrm>
    </dsp:sp>
    <dsp:sp modelId="{ED7B7BA3-77B3-0D4C-9ADE-9138AA4A98B5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B07F7-CA39-7549-A9F3-01CA11FC03A7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Nuovi programmi</a:t>
          </a:r>
          <a:endParaRPr lang="it-IT" sz="2800" kern="1200" dirty="0"/>
        </a:p>
      </dsp:txBody>
      <dsp:txXfrm>
        <a:off x="4315808" y="50361"/>
        <a:ext cx="2002147" cy="1582030"/>
      </dsp:txXfrm>
    </dsp:sp>
    <dsp:sp modelId="{760CF4CD-BE5E-A945-BDF1-52326B9D9CD9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B6F60-E4D4-8A47-A90E-65EF54CC0491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Nuove applicazioni/mercati</a:t>
          </a:r>
          <a:endParaRPr lang="it-IT" sz="2800" kern="1200" dirty="0"/>
        </a:p>
      </dsp:txBody>
      <dsp:txXfrm>
        <a:off x="5861174" y="1892057"/>
        <a:ext cx="2002147" cy="1582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9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58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53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47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99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81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59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6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4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66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50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6736-E70F-564C-93EB-6BDE0EB7DFD6}" type="datetimeFigureOut">
              <a:rPr lang="it-IT" smtClean="0"/>
              <a:t>04/12/14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A6E1-506F-8345-BECF-49BC201D78B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8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t4life3d.it" TargetMode="External"/><Relationship Id="rId4" Type="http://schemas.openxmlformats.org/officeDocument/2006/relationships/hyperlink" Target="http://www.print4life.it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.zuliani@print4life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Print4life3D</a:t>
            </a:r>
            <a:br>
              <a:rPr lang="it-IT" dirty="0" smtClean="0"/>
            </a:br>
            <a:r>
              <a:rPr lang="it-IT" dirty="0" smtClean="0"/>
              <a:t>idee e servizi in 3D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Verona, 4 Dicembre 2014</a:t>
            </a:r>
            <a:endParaRPr lang="it-IT" dirty="0"/>
          </a:p>
        </p:txBody>
      </p:sp>
      <p:pic>
        <p:nvPicPr>
          <p:cNvPr id="4" name="Immagin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0200" cy="1130300"/>
          </a:xfrm>
          <a:prstGeom prst="rect">
            <a:avLst/>
          </a:prstGeom>
        </p:spPr>
      </p:pic>
      <p:pic>
        <p:nvPicPr>
          <p:cNvPr id="5" name="Immagin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32" y="4576994"/>
            <a:ext cx="2555450" cy="8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4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9401"/>
            <a:ext cx="8229600" cy="1143000"/>
          </a:xfrm>
        </p:spPr>
        <p:txBody>
          <a:bodyPr/>
          <a:lstStyle/>
          <a:p>
            <a:r>
              <a:rPr lang="it-IT" dirty="0" smtClean="0"/>
              <a:t>Quali </a:t>
            </a:r>
            <a:r>
              <a:rPr lang="it-IT" dirty="0" err="1" smtClean="0"/>
              <a:t>opportunita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rcRect l="2708" r="2708"/>
          <a:stretch>
            <a:fillRect/>
          </a:stretch>
        </p:blipFill>
        <p:spPr>
          <a:xfrm>
            <a:off x="457200" y="2077886"/>
            <a:ext cx="8229600" cy="4525963"/>
          </a:xfrm>
        </p:spPr>
      </p:pic>
      <p:pic>
        <p:nvPicPr>
          <p:cNvPr id="9" name="Immagin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" y="811260"/>
            <a:ext cx="1980860" cy="50092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09973"/>
            <a:ext cx="9144000" cy="4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3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Opportunità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mercato 3D concepito come prodotto estetico è in forte espansione.</a:t>
            </a:r>
          </a:p>
          <a:p>
            <a:r>
              <a:rPr lang="it-IT" dirty="0" smtClean="0"/>
              <a:t>Cambiano le regole di approvvigionamento e logistica</a:t>
            </a:r>
          </a:p>
          <a:p>
            <a:r>
              <a:rPr lang="it-IT" dirty="0" smtClean="0"/>
              <a:t>Competizione determinata da eccellenza e flessibilità.</a:t>
            </a:r>
          </a:p>
          <a:p>
            <a:r>
              <a:rPr lang="it-IT" dirty="0" smtClean="0"/>
              <a:t>Chi possiede know-how e capacità di progettazione sarà vincente.</a:t>
            </a:r>
          </a:p>
          <a:p>
            <a:r>
              <a:rPr lang="it-IT" dirty="0" smtClean="0"/>
              <a:t>Serviranno competenze multisettoriali</a:t>
            </a:r>
            <a:endParaRPr lang="it-IT" dirty="0"/>
          </a:p>
        </p:txBody>
      </p:sp>
      <p:pic>
        <p:nvPicPr>
          <p:cNvPr id="7" name="Immagin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8" y="560800"/>
            <a:ext cx="1980860" cy="5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7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strumenti nella creazione?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3789" b="3789"/>
          <a:stretch>
            <a:fillRect/>
          </a:stretch>
        </p:blipFill>
        <p:spPr/>
      </p:pic>
      <p:pic>
        <p:nvPicPr>
          <p:cNvPr id="5" name="Immagin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40" y="5500774"/>
            <a:ext cx="1980860" cy="5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5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strumenti nella creazione?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3032" b="3032"/>
          <a:stretch>
            <a:fillRect/>
          </a:stretch>
        </p:blipFill>
        <p:spPr/>
      </p:pic>
      <p:pic>
        <p:nvPicPr>
          <p:cNvPr id="5" name="Immagin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98" y="5500774"/>
            <a:ext cx="1980860" cy="5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1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Nella scansione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4489" b="4489"/>
          <a:stretch>
            <a:fillRect/>
          </a:stretch>
        </p:blipFill>
        <p:spPr/>
      </p:pic>
      <p:pic>
        <p:nvPicPr>
          <p:cNvPr id="5" name="Immagin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98" y="5500774"/>
            <a:ext cx="1980860" cy="5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0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sintesi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3896" b="3896"/>
          <a:stretch>
            <a:fillRect/>
          </a:stretch>
        </p:blipFill>
        <p:spPr/>
      </p:pic>
      <p:pic>
        <p:nvPicPr>
          <p:cNvPr id="5" name="Immagin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98" y="5500774"/>
            <a:ext cx="1980860" cy="5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scommessa</a:t>
            </a:r>
            <a:br>
              <a:rPr lang="it-IT" dirty="0" smtClean="0"/>
            </a:br>
            <a:r>
              <a:rPr lang="it-IT" dirty="0" smtClean="0"/>
              <a:t>dal disegno al progetto in 3D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11235" r="11235"/>
          <a:stretch>
            <a:fillRect/>
          </a:stretch>
        </p:blipFill>
        <p:spPr/>
      </p:pic>
      <p:pic>
        <p:nvPicPr>
          <p:cNvPr id="5" name="Immagin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40" y="6126163"/>
            <a:ext cx="1980860" cy="5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prossime sfide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Integrare i software di modellazione e progettazione all’interno dei flussi attuali.</a:t>
            </a:r>
          </a:p>
          <a:p>
            <a:r>
              <a:rPr lang="it-IT" dirty="0" smtClean="0"/>
              <a:t>La creazione di nuove competenze e strategie in ambito marketing del packaging</a:t>
            </a:r>
          </a:p>
          <a:p>
            <a:r>
              <a:rPr lang="it-IT" dirty="0" smtClean="0"/>
              <a:t>Il miglioramento della gestione colore nelle stampanti 3D</a:t>
            </a:r>
          </a:p>
          <a:p>
            <a:r>
              <a:rPr lang="it-IT" dirty="0" smtClean="0"/>
              <a:t>Materiali di stampa sempre più sofisticati</a:t>
            </a:r>
            <a:endParaRPr lang="it-IT" dirty="0"/>
          </a:p>
        </p:txBody>
      </p:sp>
      <p:pic>
        <p:nvPicPr>
          <p:cNvPr id="4" name="Immagin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40" y="6126163"/>
            <a:ext cx="1980860" cy="5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6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conclusione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13917" r="13917"/>
          <a:stretch>
            <a:fillRect/>
          </a:stretch>
        </p:blipFill>
        <p:spPr>
          <a:xfrm>
            <a:off x="270766" y="1417638"/>
            <a:ext cx="8229600" cy="4525963"/>
          </a:xfrm>
        </p:spPr>
      </p:pic>
      <p:pic>
        <p:nvPicPr>
          <p:cNvPr id="5" name="Immagin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40" y="6126163"/>
            <a:ext cx="1980860" cy="5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4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Print4life3D</a:t>
            </a:r>
            <a:br>
              <a:rPr lang="it-IT" dirty="0" smtClean="0"/>
            </a:br>
            <a:r>
              <a:rPr lang="it-IT" dirty="0" smtClean="0"/>
              <a:t>Grazie 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Marco Zuliani</a:t>
            </a:r>
          </a:p>
          <a:p>
            <a:r>
              <a:rPr lang="it-IT" dirty="0" smtClean="0">
                <a:hlinkClick r:id="rId2"/>
              </a:rPr>
              <a:t>m.zuliani@print4life.it</a:t>
            </a:r>
            <a:endParaRPr lang="it-IT" dirty="0" smtClean="0"/>
          </a:p>
          <a:p>
            <a:r>
              <a:rPr lang="it-IT" dirty="0" smtClean="0">
                <a:hlinkClick r:id="rId3"/>
              </a:rPr>
              <a:t>www.print4life3d.it</a:t>
            </a:r>
            <a:endParaRPr lang="it-IT" dirty="0" smtClean="0"/>
          </a:p>
          <a:p>
            <a:r>
              <a:rPr lang="it-IT" dirty="0" smtClean="0">
                <a:hlinkClick r:id="rId4"/>
              </a:rPr>
              <a:t>www.print4life.it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6" name="Immagin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8" y="356946"/>
            <a:ext cx="3580293" cy="905385"/>
          </a:xfrm>
          <a:prstGeom prst="rect">
            <a:avLst/>
          </a:prstGeom>
        </p:spPr>
      </p:pic>
      <p:pic>
        <p:nvPicPr>
          <p:cNvPr id="7" name="Immagin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04" y="5829201"/>
            <a:ext cx="3580293" cy="9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                                      </a:t>
            </a:r>
            <a:r>
              <a:rPr lang="it-IT" sz="3100" dirty="0" smtClean="0"/>
              <a:t>Print4life3D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dirty="0" smtClean="0"/>
              <a:t>                                                   Chi </a:t>
            </a:r>
            <a:r>
              <a:rPr lang="it-IT" sz="3100" dirty="0"/>
              <a:t>siamo </a:t>
            </a:r>
          </a:p>
        </p:txBody>
      </p:sp>
      <p:pic>
        <p:nvPicPr>
          <p:cNvPr id="4" name="Immagin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" y="512253"/>
            <a:ext cx="3580293" cy="90538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Print4life3D nasce a Maggio del 2014 come business </a:t>
            </a:r>
            <a:r>
              <a:rPr lang="it-IT" dirty="0" err="1" smtClean="0"/>
              <a:t>unit</a:t>
            </a:r>
            <a:r>
              <a:rPr lang="it-IT" dirty="0" smtClean="0"/>
              <a:t> della Print4life </a:t>
            </a:r>
            <a:r>
              <a:rPr lang="it-IT" dirty="0" err="1" smtClean="0"/>
              <a:t>srl</a:t>
            </a:r>
            <a:r>
              <a:rPr lang="it-IT" dirty="0" smtClean="0"/>
              <a:t> società che opera nel mondo della stampa professionale e grande formato.</a:t>
            </a:r>
          </a:p>
          <a:p>
            <a:r>
              <a:rPr lang="it-IT" dirty="0" smtClean="0"/>
              <a:t>Molti degli interlocutori/clienti della print4life, </a:t>
            </a:r>
            <a:r>
              <a:rPr lang="it-IT" dirty="0" err="1" smtClean="0"/>
              <a:t>professionisti,aziende</a:t>
            </a:r>
            <a:r>
              <a:rPr lang="it-IT" dirty="0" smtClean="0"/>
              <a:t>, grafici/creativi, sono diventati anche clienti per servizi 3D a dimostrazione di un legame tra i due mondi.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659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                                       semplificare</a:t>
            </a:r>
            <a:endParaRPr lang="it-IT" dirty="0"/>
          </a:p>
        </p:txBody>
      </p:sp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8" y="356946"/>
            <a:ext cx="3580293" cy="905385"/>
          </a:xfrm>
          <a:prstGeom prst="rect">
            <a:avLst/>
          </a:prstGeom>
        </p:spPr>
      </p:pic>
      <p:pic>
        <p:nvPicPr>
          <p:cNvPr id="10" name="Segnaposto contenuto 9" descr="Schermata 2014-09-22 alle 17.09.4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574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          semplificare</a:t>
            </a:r>
            <a:endParaRPr lang="it-IT" dirty="0"/>
          </a:p>
        </p:txBody>
      </p:sp>
      <p:pic>
        <p:nvPicPr>
          <p:cNvPr id="5" name="Segnaposto contenuto 4" descr="Schermata 2014-09-26 alle 12.15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  <p:pic>
        <p:nvPicPr>
          <p:cNvPr id="4" name="Immagin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8" y="356946"/>
            <a:ext cx="3580293" cy="9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4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                               </a:t>
            </a:r>
            <a:r>
              <a:rPr lang="it-IT" sz="3100" dirty="0" smtClean="0"/>
              <a:t>Raggiungere il target</a:t>
            </a:r>
            <a:endParaRPr lang="it-IT" sz="31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Target di riferimento principale: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r>
              <a:rPr lang="it-IT" dirty="0" smtClean="0"/>
              <a:t>Aziende grafiche , packaging, </a:t>
            </a:r>
            <a:r>
              <a:rPr lang="it-IT" dirty="0" err="1" smtClean="0"/>
              <a:t>flexo</a:t>
            </a:r>
            <a:r>
              <a:rPr lang="it-IT" dirty="0" smtClean="0"/>
              <a:t>, stampa grande formato.</a:t>
            </a:r>
          </a:p>
          <a:p>
            <a:pPr lvl="1"/>
            <a:r>
              <a:rPr lang="it-IT" dirty="0" smtClean="0"/>
              <a:t>Architetti.</a:t>
            </a:r>
          </a:p>
          <a:p>
            <a:pPr lvl="1"/>
            <a:r>
              <a:rPr lang="it-IT" dirty="0" smtClean="0"/>
              <a:t>Designer e creative company</a:t>
            </a:r>
          </a:p>
          <a:p>
            <a:r>
              <a:rPr lang="it-IT" dirty="0" smtClean="0"/>
              <a:t>Marketing </a:t>
            </a:r>
            <a:r>
              <a:rPr lang="it-IT" dirty="0" err="1" smtClean="0"/>
              <a:t>support</a:t>
            </a:r>
            <a:r>
              <a:rPr lang="it-IT" dirty="0" smtClean="0"/>
              <a:t> per aziende:</a:t>
            </a:r>
          </a:p>
          <a:p>
            <a:pPr lvl="1"/>
            <a:r>
              <a:rPr lang="it-IT" dirty="0" smtClean="0"/>
              <a:t>Presentazioni prodotto</a:t>
            </a:r>
          </a:p>
          <a:p>
            <a:pPr lvl="1"/>
            <a:r>
              <a:rPr lang="it-IT" dirty="0" smtClean="0"/>
              <a:t>Generazione di </a:t>
            </a:r>
            <a:r>
              <a:rPr lang="it-IT" dirty="0" err="1" smtClean="0"/>
              <a:t>leads</a:t>
            </a:r>
            <a:endParaRPr lang="it-IT" dirty="0"/>
          </a:p>
          <a:p>
            <a:pPr lvl="1"/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</p:txBody>
      </p:sp>
      <p:pic>
        <p:nvPicPr>
          <p:cNvPr id="4" name="Immagin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8" y="356946"/>
            <a:ext cx="3580293" cy="9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                                 </a:t>
            </a:r>
            <a:r>
              <a:rPr lang="it-IT" sz="2000" dirty="0" smtClean="0"/>
              <a:t>Sviluppare nuove competenze</a:t>
            </a:r>
            <a:endParaRPr lang="it-IT" sz="2000" dirty="0"/>
          </a:p>
        </p:txBody>
      </p:sp>
      <p:pic>
        <p:nvPicPr>
          <p:cNvPr id="4" name="Immagin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8" y="356946"/>
            <a:ext cx="3580293" cy="905385"/>
          </a:xfrm>
          <a:prstGeom prst="rect">
            <a:avLst/>
          </a:prstGeom>
        </p:spPr>
      </p:pic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2544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49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199" y="23950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Perché il packaging rappresenta una opportunità</a:t>
            </a:r>
            <a:endParaRPr lang="it-IT" dirty="0"/>
          </a:p>
        </p:txBody>
      </p:sp>
      <p:pic>
        <p:nvPicPr>
          <p:cNvPr id="6" name="Immagin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8" y="356946"/>
            <a:ext cx="3580293" cy="905385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/>
          <a:srcRect l="6427" r="6427"/>
          <a:stretch>
            <a:fillRect/>
          </a:stretch>
        </p:blipFill>
        <p:spPr>
          <a:xfrm>
            <a:off x="6000840" y="4648989"/>
            <a:ext cx="2685959" cy="1477174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4" y="4335506"/>
            <a:ext cx="32385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considerazioni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2185" b="2185"/>
          <a:stretch>
            <a:fillRect/>
          </a:stretch>
        </p:blipFill>
        <p:spPr>
          <a:xfrm>
            <a:off x="317374" y="1949726"/>
            <a:ext cx="8229600" cy="4525963"/>
          </a:xfrm>
        </p:spPr>
      </p:pic>
      <p:pic>
        <p:nvPicPr>
          <p:cNvPr id="5" name="Immagin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8" y="5570304"/>
            <a:ext cx="3580293" cy="9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6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contesto economico attuale genera: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3987" b="3987"/>
          <a:stretch>
            <a:fillRect/>
          </a:stretch>
        </p:blipFill>
        <p:spPr/>
      </p:pic>
      <p:pic>
        <p:nvPicPr>
          <p:cNvPr id="5" name="Immagin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41" y="5117611"/>
            <a:ext cx="3580293" cy="9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249</Words>
  <Application>Microsoft Macintosh PowerPoint</Application>
  <PresentationFormat>Presentazione su schermo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Print4life3D idee e servizi in 3D</vt:lpstr>
      <vt:lpstr>                                       Print4life3D                                                    Chi siamo </vt:lpstr>
      <vt:lpstr>                                       semplificare</vt:lpstr>
      <vt:lpstr>                                     semplificare</vt:lpstr>
      <vt:lpstr>                                Raggiungere il target</vt:lpstr>
      <vt:lpstr>                                  Sviluppare nuove competenze</vt:lpstr>
      <vt:lpstr>Perché il packaging rappresenta una opportunità</vt:lpstr>
      <vt:lpstr>Alcune considerazioni</vt:lpstr>
      <vt:lpstr>Il contesto economico attuale genera:</vt:lpstr>
      <vt:lpstr>Quali opportunita</vt:lpstr>
      <vt:lpstr>Opportunità</vt:lpstr>
      <vt:lpstr>Quali strumenti nella creazione?</vt:lpstr>
      <vt:lpstr>Quali strumenti nella creazione?</vt:lpstr>
      <vt:lpstr>Nella scansione</vt:lpstr>
      <vt:lpstr>In sintesi</vt:lpstr>
      <vt:lpstr>La scommessa dal disegno al progetto in 3D</vt:lpstr>
      <vt:lpstr>Le prossime sfide</vt:lpstr>
      <vt:lpstr>In conclusione</vt:lpstr>
      <vt:lpstr>Print4life3D Grazie </vt:lpstr>
    </vt:vector>
  </TitlesOfParts>
  <Company>Marco Zuliani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Print4life3D idee e servizi in 3D</dc:title>
  <dc:creator>Marco Zuliani</dc:creator>
  <cp:lastModifiedBy>Marco Zuliani</cp:lastModifiedBy>
  <cp:revision>41</cp:revision>
  <dcterms:created xsi:type="dcterms:W3CDTF">2014-09-22T13:58:10Z</dcterms:created>
  <dcterms:modified xsi:type="dcterms:W3CDTF">2014-12-04T16:22:01Z</dcterms:modified>
</cp:coreProperties>
</file>